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C34"/>
    <a:srgbClr val="FF3300"/>
    <a:srgbClr val="CC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DBE4839-0119-464F-BE55-F3C79C3DB1AC}" type="datetimeFigureOut">
              <a:rPr lang="en-AU" smtClean="0"/>
              <a:t>7/03/2012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3A6F647-B684-4C82-B788-D5412E827F9C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1628800"/>
            <a:ext cx="6188732" cy="1512168"/>
          </a:xfrm>
        </p:spPr>
        <p:txBody>
          <a:bodyPr>
            <a:noAutofit/>
          </a:bodyPr>
          <a:lstStyle/>
          <a:p>
            <a:r>
              <a:rPr lang="en-AU" sz="3200" dirty="0" err="1" smtClean="0">
                <a:solidFill>
                  <a:srgbClr val="FF0000"/>
                </a:solidFill>
                <a:latin typeface="Old English Text MT" pitchFamily="66" charset="0"/>
              </a:rPr>
              <a:t>Ausflug</a:t>
            </a:r>
            <a:r>
              <a:rPr lang="en-AU" sz="3200" dirty="0" smtClean="0">
                <a:solidFill>
                  <a:srgbClr val="FF0000"/>
                </a:solidFill>
                <a:latin typeface="Old English Text MT" pitchFamily="66" charset="0"/>
              </a:rPr>
              <a:t> </a:t>
            </a:r>
            <a:r>
              <a:rPr lang="en-AU" sz="3200" dirty="0" err="1" smtClean="0">
                <a:solidFill>
                  <a:srgbClr val="FF0000"/>
                </a:solidFill>
                <a:latin typeface="Old English Text MT" pitchFamily="66" charset="0"/>
              </a:rPr>
              <a:t>zum</a:t>
            </a:r>
            <a:r>
              <a:rPr lang="en-AU" sz="3200" dirty="0" smtClean="0">
                <a:solidFill>
                  <a:srgbClr val="FF0000"/>
                </a:solidFill>
                <a:latin typeface="Old English Text MT" pitchFamily="66" charset="0"/>
              </a:rPr>
              <a:t>  Cuckoo Restaurant</a:t>
            </a:r>
            <a:br>
              <a:rPr lang="en-AU" sz="3200" dirty="0" smtClean="0">
                <a:solidFill>
                  <a:srgbClr val="FF0000"/>
                </a:solidFill>
                <a:latin typeface="Old English Text MT" pitchFamily="66" charset="0"/>
              </a:rPr>
            </a:br>
            <a:endParaRPr lang="en-AU" sz="32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780927"/>
            <a:ext cx="3384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Old English Text MT" pitchFamily="66" charset="0"/>
              </a:rPr>
              <a:t>Am Dienstag 6ten März 2012</a:t>
            </a:r>
          </a:p>
          <a:p>
            <a:pPr algn="ctr"/>
            <a:endParaRPr lang="de-DE" sz="2800" dirty="0" smtClean="0">
              <a:latin typeface="Old English Text MT" pitchFamily="66" charset="0"/>
            </a:endParaRPr>
          </a:p>
          <a:p>
            <a:pPr algn="ctr"/>
            <a:r>
              <a:rPr lang="de-DE" sz="2800" dirty="0" smtClean="0">
                <a:latin typeface="Old English Text MT" pitchFamily="66" charset="0"/>
              </a:rPr>
              <a:t>Mit Frau Bate, Herrn Millott und Frau Halpin</a:t>
            </a:r>
            <a:endParaRPr lang="de-DE" sz="2800" dirty="0">
              <a:latin typeface="Old English Text MT" pitchFamily="66" charset="0"/>
            </a:endParaRPr>
          </a:p>
        </p:txBody>
      </p:sp>
      <p:pic>
        <p:nvPicPr>
          <p:cNvPr id="1026" name="Picture 2" descr="C:\Users\alison\Desktop\Cuckoo\SDC13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59" y="2780928"/>
            <a:ext cx="3570208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7" y="1369511"/>
            <a:ext cx="25922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Wir fahren mit dem Bus von der Schule. </a:t>
            </a:r>
          </a:p>
          <a:p>
            <a:endParaRPr lang="de-DE" sz="2800" dirty="0" smtClean="0">
              <a:solidFill>
                <a:srgbClr val="FF0000"/>
              </a:solidFill>
              <a:latin typeface="Old English Text MT" pitchFamily="66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Das dauert 30 Minuten. </a:t>
            </a:r>
          </a:p>
          <a:p>
            <a:endParaRPr lang="de-DE" sz="2800" dirty="0" smtClean="0">
              <a:solidFill>
                <a:srgbClr val="FF0000"/>
              </a:solidFill>
              <a:latin typeface="Old English Text MT" pitchFamily="66" charset="0"/>
            </a:endParaRPr>
          </a:p>
          <a:p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Es ist laut im Bus!!!</a:t>
            </a:r>
            <a:endParaRPr lang="de-DE" sz="28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2050" name="Picture 2" descr="C:\Users\alison\Desktop\Cuckoo\SDC13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0888"/>
            <a:ext cx="4195301" cy="31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5213" y="1669450"/>
            <a:ext cx="3580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Schülerinnen der 10ten Klasse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591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298" y="1052736"/>
            <a:ext cx="6696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Ha! Ha! Wir tragen </a:t>
            </a:r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Lederhosen, Hemde und </a:t>
            </a:r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Dirndl-Kleider. Das ist traditionell Deutsch.</a:t>
            </a:r>
            <a:endParaRPr lang="de-DE" sz="28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3074" name="Picture 2" descr="C:\Users\alison\Desktop\Cuckoo\SDC13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4969"/>
            <a:ext cx="1708922" cy="2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ison\Desktop\Cuckoo\SDC13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70846"/>
            <a:ext cx="2576939" cy="19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ison\Desktop\Cuckoo\SDC13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58" y="2424969"/>
            <a:ext cx="1640108" cy="2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ave 7"/>
          <p:cNvSpPr/>
          <p:nvPr/>
        </p:nvSpPr>
        <p:spPr>
          <a:xfrm>
            <a:off x="2555776" y="4854388"/>
            <a:ext cx="3312368" cy="643878"/>
          </a:xfrm>
          <a:prstGeom prst="wave">
            <a:avLst/>
          </a:prstGeom>
          <a:solidFill>
            <a:srgbClr val="C1CC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Hier ist die Kuckucksuhr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285" y="5013176"/>
            <a:ext cx="365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Das Essen ist lecker!</a:t>
            </a:r>
            <a:endParaRPr lang="de-DE" sz="28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05273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Wir essen gern Schnitzel und einen Salat. Alles mit Pommes!</a:t>
            </a:r>
            <a:endParaRPr lang="de-DE" sz="3200" dirty="0"/>
          </a:p>
        </p:txBody>
      </p:sp>
      <p:pic>
        <p:nvPicPr>
          <p:cNvPr id="4098" name="Picture 2" descr="C:\Users\alison\Desktop\Cuckoo\SDC13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92651"/>
            <a:ext cx="1944851" cy="14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ison\Desktop\Cuckoo\SDC13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85" y="2337817"/>
            <a:ext cx="2129816" cy="15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ison\Desktop\Cuckoo\SDC135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1970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lison\Desktop\Cuckoo\SDC135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71" y="3935179"/>
            <a:ext cx="2198284" cy="16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75857" y="2492896"/>
            <a:ext cx="247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Schüler der 9ten Klasse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4125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05273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Wir essen lieber die Nachtische: Schokomousse, Kuchen, Pflaumentorte...</a:t>
            </a:r>
            <a:endParaRPr lang="de-DE" sz="3200" dirty="0"/>
          </a:p>
        </p:txBody>
      </p:sp>
      <p:pic>
        <p:nvPicPr>
          <p:cNvPr id="5122" name="Picture 2" descr="C:\Users\alison\Desktop\Cuckoo\SDC13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54" y="2312782"/>
            <a:ext cx="16201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ison\Desktop\Cuckoo\SDC13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35" y="2312783"/>
            <a:ext cx="2090922" cy="15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ison\Desktop\Cuckoo\SDC13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86436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ison\Desktop\Cuckoo\SDC135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12782"/>
            <a:ext cx="2090923" cy="15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lison\Desktop\Cuckoo\SDC135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86436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7983" y="1268760"/>
            <a:ext cx="710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Und wir trinken Wasser, Cola und Fanta dazu.</a:t>
            </a:r>
            <a:endParaRPr lang="de-DE" sz="28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6146" name="Picture 2" descr="C:\Users\alison\Desktop\Cuckoo\SDC13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97" y="2348880"/>
            <a:ext cx="2168757" cy="162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ison\Desktop\Cuckoo\SDC13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5207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ison\Desktop\Cuckoo\SDC13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62455"/>
            <a:ext cx="1656184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ison\Desktop\Cuckoo\SDC13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7" y="3861048"/>
            <a:ext cx="2142633" cy="160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5338" y="4273861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latin typeface="Old English Text MT" pitchFamily="66" charset="0"/>
              </a:rPr>
              <a:t>Ein Prosit!</a:t>
            </a:r>
          </a:p>
          <a:p>
            <a:pPr algn="ctr"/>
            <a:endParaRPr lang="de-DE" sz="1600" dirty="0" smtClean="0">
              <a:latin typeface="Old English Text MT" pitchFamily="66" charset="0"/>
            </a:endParaRPr>
          </a:p>
          <a:p>
            <a:pPr algn="ctr"/>
            <a:r>
              <a:rPr lang="de-DE" sz="2800" dirty="0" smtClean="0">
                <a:latin typeface="Old English Text MT" pitchFamily="66" charset="0"/>
              </a:rPr>
              <a:t>Zum Wohl!</a:t>
            </a:r>
            <a:endParaRPr lang="de-DE" sz="2800" dirty="0"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alison\Desktop\Cuckoo\SDC13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84633"/>
            <a:ext cx="2264768" cy="16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057" y="417491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Und nach dem Mittagessen singen und jodeln wir... </a:t>
            </a:r>
            <a:endParaRPr lang="de-DE" sz="28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7172" name="Picture 4" descr="C:\Users\alison\Desktop\Cuckoo\SDC135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1018"/>
            <a:ext cx="2254628" cy="16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76598" y="507008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  <a:latin typeface="Old English Text MT" pitchFamily="66" charset="0"/>
              </a:rPr>
              <a:t>... mit Herrn Millott. O weh! </a:t>
            </a:r>
            <a:endParaRPr lang="de-DE" sz="2800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pic>
        <p:nvPicPr>
          <p:cNvPr id="7170" name="Picture 2" descr="C:\Users\alison\Desktop\Cuckoo\SDC13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54" y="2292878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ison\Desktop\Cuckoo\SDC135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7219"/>
            <a:ext cx="2280253" cy="171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69438" y="1236048"/>
            <a:ext cx="2485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Bianca hat Geburtstag. Sie trägt einen Hut aus Deutschland!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lison\Desktop\Cuckoo\SDC13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99" y="1802828"/>
            <a:ext cx="2250256" cy="168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05273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Aber am liebsten tanzen wir die Conga!</a:t>
            </a:r>
            <a:endParaRPr lang="de-DE" sz="3200" dirty="0"/>
          </a:p>
        </p:txBody>
      </p:sp>
      <p:pic>
        <p:nvPicPr>
          <p:cNvPr id="8194" name="Picture 2" descr="C:\Users\alison\Desktop\Cuckoo\SDC13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55884"/>
            <a:ext cx="2288518" cy="17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ison\Desktop\Cuckoo\SDC13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18717"/>
            <a:ext cx="2152389" cy="16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lison\Desktop\Cuckoo\SDC135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55884"/>
            <a:ext cx="2288519" cy="171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899592" y="4437112"/>
            <a:ext cx="1584176" cy="1152128"/>
          </a:xfrm>
          <a:prstGeom prst="horizontalScroll">
            <a:avLst/>
          </a:prstGeom>
          <a:solidFill>
            <a:srgbClr val="C1CC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Tschüs!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150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Ausflug zum  Cuckoo Restaurant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Ausflug zum  Cuckoo Restaurant</dc:title>
  <dc:creator>alison</dc:creator>
  <cp:lastModifiedBy>alison</cp:lastModifiedBy>
  <cp:revision>11</cp:revision>
  <dcterms:created xsi:type="dcterms:W3CDTF">2012-03-07T05:42:28Z</dcterms:created>
  <dcterms:modified xsi:type="dcterms:W3CDTF">2012-03-07T07:37:38Z</dcterms:modified>
</cp:coreProperties>
</file>