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2396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6043C-AAFE-334B-B184-3EC8E0676E7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C0BC-ECBA-B94D-B8A2-3E165F464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Homer</a:t>
            </a:r>
            <a:r>
              <a:rPr lang="en-US" baseline="0" dirty="0" smtClean="0"/>
              <a:t> is 38 years old. </a:t>
            </a:r>
          </a:p>
          <a:p>
            <a:r>
              <a:rPr lang="en-US" baseline="0" dirty="0" smtClean="0"/>
              <a:t>Marge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4C0BC-ECBA-B94D-B8A2-3E165F464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8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3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9042-B4BD-FD49-B71F-95A0A008104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AC3E6-3108-CF42-B2AC-32D36C43C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92" y="670579"/>
            <a:ext cx="6504884" cy="5461280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Wie</a:t>
            </a:r>
            <a:r>
              <a:rPr lang="en-US" dirty="0" smtClean="0"/>
              <a:t>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Wo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(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Charakter</a:t>
            </a:r>
            <a:r>
              <a:rPr lang="en-US" dirty="0" smtClean="0"/>
              <a:t>)?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85749"/>
            <a:ext cx="4921885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11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0"/>
            <a:ext cx="2540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6" y="330200"/>
            <a:ext cx="212360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5375"/>
          <a:stretch/>
        </p:blipFill>
        <p:spPr>
          <a:xfrm>
            <a:off x="831675" y="0"/>
            <a:ext cx="23973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Application>Microsoft Macintosh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Millott, Brenton B</dc:creator>
  <cp:lastModifiedBy>Millott, Brenton B</cp:lastModifiedBy>
  <cp:revision>4</cp:revision>
  <dcterms:created xsi:type="dcterms:W3CDTF">2016-11-10T10:32:08Z</dcterms:created>
  <dcterms:modified xsi:type="dcterms:W3CDTF">2016-11-10T13:04:02Z</dcterms:modified>
</cp:coreProperties>
</file>