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75" r:id="rId9"/>
    <p:sldId id="276" r:id="rId10"/>
    <p:sldId id="264" r:id="rId11"/>
    <p:sldId id="265" r:id="rId12"/>
    <p:sldId id="266" r:id="rId13"/>
    <p:sldId id="273" r:id="rId14"/>
    <p:sldId id="268" r:id="rId15"/>
    <p:sldId id="272" r:id="rId16"/>
    <p:sldId id="269" r:id="rId17"/>
    <p:sldId id="271" r:id="rId18"/>
    <p:sldId id="270" r:id="rId19"/>
    <p:sldId id="274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E6F0-1A7C-4E65-9A1B-FDC7B3F5BF93}" type="datetimeFigureOut">
              <a:rPr lang="en-AU" smtClean="0"/>
              <a:pPr/>
              <a:t>7/06/2012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E5D3-1919-4D7F-BBF9-F942B99A069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4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5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6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7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7.png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5" Type="http://schemas.openxmlformats.org/officeDocument/2006/relationships/image" Target="../media/image8.png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4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5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6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7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7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5" Type="http://schemas.openxmlformats.org/officeDocument/2006/relationships/image" Target="../media/image8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en-AU" dirty="0" err="1" smtClean="0"/>
              <a:t>Kaffee</a:t>
            </a:r>
            <a:r>
              <a:rPr lang="en-AU" dirty="0" smtClean="0"/>
              <a:t> und </a:t>
            </a:r>
            <a:r>
              <a:rPr lang="en-AU" dirty="0" err="1" smtClean="0"/>
              <a:t>Kuchen</a:t>
            </a:r>
            <a:r>
              <a:rPr lang="en-AU" dirty="0" smtClean="0"/>
              <a:t> </a:t>
            </a:r>
            <a:r>
              <a:rPr lang="en-AU" dirty="0" err="1" smtClean="0"/>
              <a:t>bestellen</a:t>
            </a:r>
            <a:endParaRPr lang="en-AU" dirty="0"/>
          </a:p>
        </p:txBody>
      </p:sp>
      <p:pic>
        <p:nvPicPr>
          <p:cNvPr id="1034" name="Picture 10" descr="http://aphs.worldnomads.com/bec-simon/18199/Leah_and_Simon_at_Cafe_Spe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6120680" cy="4581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12714" b="7835"/>
          <a:stretch>
            <a:fillRect/>
          </a:stretch>
        </p:blipFill>
        <p:spPr bwMode="auto">
          <a:xfrm rot="245787">
            <a:off x="463471" y="243048"/>
            <a:ext cx="2241174" cy="3973528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59316"/>
              <a:gd name="adj2" fmla="val -788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Appetit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!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6296" y="393305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876256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2" cstate="print"/>
          <a:srcRect l="47494" b="66572"/>
          <a:stretch>
            <a:fillRect/>
          </a:stretch>
        </p:blipFill>
        <p:spPr bwMode="auto">
          <a:xfrm rot="20675489">
            <a:off x="3365732" y="2491140"/>
            <a:ext cx="1885540" cy="20156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3968" y="249289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2123728" y="4365104"/>
            <a:ext cx="482453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4860032" y="1196752"/>
            <a:ext cx="2662709" cy="386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schmeckts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47494" b="66572"/>
          <a:stretch>
            <a:fillRect/>
          </a:stretch>
        </p:blipFill>
        <p:spPr bwMode="auto">
          <a:xfrm rot="20675489">
            <a:off x="7142286" y="2964712"/>
            <a:ext cx="983620" cy="1051495"/>
          </a:xfrm>
          <a:prstGeom prst="rect">
            <a:avLst/>
          </a:prstGeom>
          <a:noFill/>
        </p:spPr>
      </p:pic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876256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schmeckts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1464231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Der/die/das ___________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schmeckt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lecker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/gut/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üss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,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aber</a:t>
            </a:r>
            <a:endParaRPr lang="en-AU" sz="2000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Der/die/das ____________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schmeckt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ekelhaft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widerlich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salzig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sauer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47494" b="66572"/>
          <a:stretch>
            <a:fillRect/>
          </a:stretch>
        </p:blipFill>
        <p:spPr bwMode="auto">
          <a:xfrm rot="20675489">
            <a:off x="7142286" y="2964712"/>
            <a:ext cx="983620" cy="1051495"/>
          </a:xfrm>
          <a:prstGeom prst="rect">
            <a:avLst/>
          </a:prstGeom>
          <a:noFill/>
        </p:spPr>
      </p:pic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732240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OK.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bezahlen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020272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OK.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bezahlen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442674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Ja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 Was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kostet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es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? </a:t>
            </a: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228184" y="32129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Der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Nachtisch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€3,20 und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Getränk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€2,50. Also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macht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€5,70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zusammen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236296" y="24208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Der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Nachtisch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€3,20 und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Getränk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€2,50. Also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macht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€5,70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zusammen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€7. </a:t>
            </a:r>
            <a:r>
              <a:rPr lang="en-AU" sz="2000" dirty="0" err="1" smtClean="0">
                <a:latin typeface="Adobe Fan Heiti Std B" pitchFamily="34" charset="-128"/>
                <a:ea typeface="Adobe Fan Heiti Std B" pitchFamily="34" charset="-128"/>
              </a:rPr>
              <a:t>Stimmt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so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</a:p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228184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Danke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Auf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948264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Danke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Auf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Auf </a:t>
            </a:r>
            <a:r>
              <a:rPr lang="en-AU" sz="2000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</a:p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660232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548680"/>
            <a:ext cx="4968552" cy="749141"/>
          </a:xfrm>
          <a:prstGeom prst="wedgeRoundRectCallout">
            <a:avLst>
              <a:gd name="adj1" fmla="val -57357"/>
              <a:gd name="adj2" fmla="val 12446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Morgen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! Was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essen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r>
              <a:rPr lang="en-AU" dirty="0" smtClean="0">
                <a:latin typeface="Pristina"/>
              </a:rPr>
              <a:t> </a:t>
            </a:r>
          </a:p>
          <a:p>
            <a:endParaRPr lang="en-AU" dirty="0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452320" y="1268760"/>
            <a:ext cx="1222549" cy="1773936"/>
          </a:xfrm>
          <a:prstGeom prst="rect">
            <a:avLst/>
          </a:prstGeom>
          <a:noFill/>
        </p:spPr>
      </p:pic>
      <p:pic>
        <p:nvPicPr>
          <p:cNvPr id="10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467544" y="1268760"/>
            <a:ext cx="936104" cy="2376264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444208" y="908720"/>
            <a:ext cx="36004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en-AU" dirty="0" err="1" smtClean="0"/>
              <a:t>Kaffee</a:t>
            </a:r>
            <a:r>
              <a:rPr lang="en-AU" dirty="0" smtClean="0"/>
              <a:t> und </a:t>
            </a:r>
            <a:r>
              <a:rPr lang="en-AU" dirty="0" err="1" smtClean="0"/>
              <a:t>Kuchen</a:t>
            </a:r>
            <a:r>
              <a:rPr lang="en-AU" dirty="0" smtClean="0"/>
              <a:t> </a:t>
            </a:r>
            <a:r>
              <a:rPr lang="en-AU" dirty="0" err="1" smtClean="0"/>
              <a:t>bestellen</a:t>
            </a:r>
            <a:endParaRPr lang="en-AU" dirty="0"/>
          </a:p>
        </p:txBody>
      </p:sp>
      <p:pic>
        <p:nvPicPr>
          <p:cNvPr id="1034" name="Picture 10" descr="http://aphs.worldnomads.com/bec-simon/18199/Leah_and_Simon_at_Cafe_Spe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628800"/>
            <a:ext cx="6120680" cy="4581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548680"/>
            <a:ext cx="4968552" cy="749141"/>
          </a:xfrm>
          <a:prstGeom prst="wedgeRoundRectCallout">
            <a:avLst>
              <a:gd name="adj1" fmla="val -57357"/>
              <a:gd name="adj2" fmla="val 124469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Morgen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! Was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essen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r>
              <a:rPr lang="en-AU" dirty="0" smtClean="0">
                <a:latin typeface="Pristina"/>
              </a:rPr>
              <a:t> </a:t>
            </a:r>
          </a:p>
          <a:p>
            <a:endParaRPr lang="en-AU" dirty="0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452320" y="1268760"/>
            <a:ext cx="1222549" cy="1773936"/>
          </a:xfrm>
          <a:prstGeom prst="rect">
            <a:avLst/>
          </a:prstGeom>
          <a:noFill/>
        </p:spPr>
      </p:pic>
      <p:pic>
        <p:nvPicPr>
          <p:cNvPr id="10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467544" y="1268760"/>
            <a:ext cx="936104" cy="2376264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444208" y="908720"/>
            <a:ext cx="36004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548680"/>
            <a:ext cx="4968552" cy="749141"/>
          </a:xfrm>
          <a:prstGeom prst="wedgeRoundRectCallout">
            <a:avLst>
              <a:gd name="adj1" fmla="val -58490"/>
              <a:gd name="adj2" fmla="val 75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Morgen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! Was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essen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r>
              <a:rPr lang="en-AU" dirty="0" smtClean="0">
                <a:latin typeface="Pristina"/>
              </a:rPr>
              <a:t> </a:t>
            </a:r>
          </a:p>
          <a:p>
            <a:endParaRPr lang="en-AU" dirty="0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452320" y="1268760"/>
            <a:ext cx="1222549" cy="17739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23728" y="1484784"/>
            <a:ext cx="4968552" cy="1123712"/>
          </a:xfrm>
          <a:prstGeom prst="wedgeRoundRectCallout">
            <a:avLst>
              <a:gd name="adj1" fmla="val 62126"/>
              <a:gd name="adj2" fmla="val -2450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St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</a:t>
            </a:r>
            <a:r>
              <a:rPr lang="en-AU" sz="2000" dirty="0" err="1" smtClean="0">
                <a:latin typeface="Arial" pitchFamily="34" charset="0"/>
                <a:ea typeface="Adobe Fan Heiti Std B"/>
                <a:cs typeface="Arial" pitchFamily="34" charset="0"/>
              </a:rPr>
              <a:t>ck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...(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Kuchen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)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Berliner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Apfeltasche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10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588224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596336" y="2492896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1484784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Entschuldigung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Das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haben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wir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nicht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etwas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anderes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bestellen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 </a:t>
            </a:r>
            <a:endParaRPr lang="en-AU" dirty="0" smtClean="0"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1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948264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35696" y="1556792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Entschuldigung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Das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haben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wir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nicht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etwas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anderes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bestellen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 </a:t>
            </a:r>
            <a:endParaRPr lang="en-AU" dirty="0" smtClean="0"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2996952"/>
            <a:ext cx="5328592" cy="1123712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St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</a:t>
            </a:r>
            <a:r>
              <a:rPr lang="en-AU" sz="2000" dirty="0" err="1" smtClean="0">
                <a:latin typeface="Arial" pitchFamily="34" charset="0"/>
                <a:ea typeface="Adobe Fan Heiti Std B"/>
                <a:cs typeface="Arial" pitchFamily="34" charset="0"/>
              </a:rPr>
              <a:t>ck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Berliner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Apfeltasche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732240" y="37170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Und was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trinken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092280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Und was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trinken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832648" cy="1123712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Tasse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...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Kaffee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/Tee/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Kakao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Glas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Orangensaft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Apfelsaft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...</a:t>
            </a:r>
          </a:p>
          <a:p>
            <a:pPr algn="ctr"/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236296" y="38610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Milch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164288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Milch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832648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Ja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,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mit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Milch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,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aber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ohne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Zucker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</a:t>
            </a:r>
          </a:p>
          <a:p>
            <a:pPr algn="ctr"/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09228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2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12714" b="7835"/>
          <a:stretch>
            <a:fillRect/>
          </a:stretch>
        </p:blipFill>
        <p:spPr bwMode="auto">
          <a:xfrm rot="245787">
            <a:off x="463471" y="243048"/>
            <a:ext cx="2241174" cy="3973528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59316"/>
              <a:gd name="adj2" fmla="val -7887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Appetit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!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6296" y="393305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876256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548680"/>
            <a:ext cx="4968552" cy="749141"/>
          </a:xfrm>
          <a:prstGeom prst="wedgeRoundRectCallout">
            <a:avLst>
              <a:gd name="adj1" fmla="val -58490"/>
              <a:gd name="adj2" fmla="val 75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Guten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Morgen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! Was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sz="2000" dirty="0" err="1" smtClean="0">
                <a:latin typeface="Adobe Heiti Std R" pitchFamily="34" charset="-128"/>
                <a:ea typeface="Adobe Heiti Std R" pitchFamily="34" charset="-128"/>
              </a:rPr>
              <a:t>essen</a:t>
            </a:r>
            <a:r>
              <a:rPr lang="en-AU" sz="2000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r>
              <a:rPr lang="en-AU" dirty="0" smtClean="0">
                <a:latin typeface="Pristina"/>
              </a:rPr>
              <a:t> </a:t>
            </a:r>
          </a:p>
          <a:p>
            <a:endParaRPr lang="en-AU" dirty="0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452320" y="1268760"/>
            <a:ext cx="1222549" cy="17739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23728" y="1484784"/>
            <a:ext cx="4968552" cy="1123712"/>
          </a:xfrm>
          <a:prstGeom prst="wedgeRoundRectCallout">
            <a:avLst>
              <a:gd name="adj1" fmla="val 62126"/>
              <a:gd name="adj2" fmla="val -24506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St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</a:t>
            </a:r>
            <a:r>
              <a:rPr lang="en-AU" sz="2000" dirty="0" err="1" smtClean="0">
                <a:latin typeface="Arial" pitchFamily="34" charset="0"/>
                <a:ea typeface="Adobe Fan Heiti Std B"/>
                <a:cs typeface="Arial" pitchFamily="34" charset="0"/>
              </a:rPr>
              <a:t>ck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...(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Kuchen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)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Berliner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Apfeltasche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10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588224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2" cstate="print"/>
          <a:srcRect l="47494" b="66572"/>
          <a:stretch>
            <a:fillRect/>
          </a:stretch>
        </p:blipFill>
        <p:spPr bwMode="auto">
          <a:xfrm rot="20675489">
            <a:off x="3365732" y="2491140"/>
            <a:ext cx="1885540" cy="20156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3968" y="2492896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2123728" y="4365104"/>
            <a:ext cx="482453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4860032" y="1196752"/>
            <a:ext cx="2662709" cy="3863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schmeckts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47494" b="66572"/>
          <a:stretch>
            <a:fillRect/>
          </a:stretch>
        </p:blipFill>
        <p:spPr bwMode="auto">
          <a:xfrm rot="20675489">
            <a:off x="7142286" y="2964712"/>
            <a:ext cx="983620" cy="1051495"/>
          </a:xfrm>
          <a:prstGeom prst="rect">
            <a:avLst/>
          </a:prstGeom>
          <a:noFill/>
        </p:spPr>
      </p:pic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876256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schmeckts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1464231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Der/die/das ___________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schmeckt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lecker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/gut/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üss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,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aber</a:t>
            </a:r>
            <a:endParaRPr lang="en-AU" sz="2000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Der/die/das ____________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schmeckt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ekelhaft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widerlich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salzig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/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sauer</a:t>
            </a:r>
            <a:r>
              <a:rPr lang="en-AU" sz="2000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l="47494" b="66572"/>
          <a:stretch>
            <a:fillRect/>
          </a:stretch>
        </p:blipFill>
        <p:spPr bwMode="auto">
          <a:xfrm rot="20675489">
            <a:off x="7142286" y="2964712"/>
            <a:ext cx="983620" cy="1051495"/>
          </a:xfrm>
          <a:prstGeom prst="rect">
            <a:avLst/>
          </a:prstGeom>
          <a:noFill/>
        </p:spPr>
      </p:pic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732240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5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OK.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bezahlen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020272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OK.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bezahlen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442674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Ja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 Was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kostet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es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? </a:t>
            </a: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228184" y="321297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Der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Nachtisch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€3,20 und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Getränk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€2,50. Also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macht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€5,70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zusammen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236296" y="24208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Der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Nachtisch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€3,20 und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Getränk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kostet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€2,50. Also das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macht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 €5,70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zusammen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€7. </a:t>
            </a:r>
            <a:r>
              <a:rPr lang="en-AU" sz="2000" dirty="0" err="1" smtClean="0">
                <a:latin typeface="Adobe Fan Heiti Std B" pitchFamily="34" charset="-128"/>
                <a:ea typeface="Adobe Fan Heiti Std B" pitchFamily="34" charset="-128"/>
              </a:rPr>
              <a:t>Stimmt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so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</a:p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228184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Danke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Auf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948264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7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Danke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Auf </a:t>
            </a:r>
            <a:r>
              <a:rPr lang="en-AU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dirty="0" smtClean="0">
                <a:latin typeface="Adobe Fan Heiti Std B" pitchFamily="34" charset="-128"/>
                <a:ea typeface="Adobe Fan Heiti Std B" pitchFamily="34" charset="-128"/>
              </a:rPr>
              <a:t>. </a:t>
            </a:r>
            <a:endParaRPr lang="en-AU" dirty="0" smtClean="0">
              <a:latin typeface="Adobe Fan Heiti Std B" pitchFamily="34" charset="-128"/>
              <a:ea typeface="Adobe Fan Heiti Std B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328592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Auf </a:t>
            </a:r>
            <a:r>
              <a:rPr lang="en-AU" sz="2000" dirty="0" err="1" smtClean="0">
                <a:latin typeface="Adobe Fan Heiti Std B" pitchFamily="34" charset="-128"/>
                <a:ea typeface="Adobe Fan Heiti Std B" pitchFamily="34" charset="-128"/>
              </a:rPr>
              <a:t>wiedersehen</a:t>
            </a:r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.</a:t>
            </a:r>
          </a:p>
          <a:p>
            <a:pPr algn="ctr"/>
            <a:r>
              <a:rPr lang="en-AU" sz="2000" dirty="0" smtClean="0">
                <a:latin typeface="Adobe Fan Heiti Std B" pitchFamily="34" charset="-128"/>
                <a:ea typeface="Adobe Fan Heiti Std B" pitchFamily="34" charset="-128"/>
              </a:rPr>
              <a:t> 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668344" y="2492896"/>
            <a:ext cx="1222549" cy="1773936"/>
          </a:xfrm>
          <a:prstGeom prst="rect">
            <a:avLst/>
          </a:prstGeom>
          <a:noFill/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660232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596336" y="2492896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704" y="1484784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Entschuldigung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Das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haben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wir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nicht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etwas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anderes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bestellen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 </a:t>
            </a:r>
            <a:endParaRPr lang="en-AU" dirty="0" smtClean="0"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1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948264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35696" y="1556792"/>
            <a:ext cx="5688632" cy="1021556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Entschuldigung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Das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haben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wir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nicht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.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Möchten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sie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etwas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anderes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bestellen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 </a:t>
            </a:r>
            <a:endParaRPr lang="en-AU" dirty="0" smtClean="0">
              <a:latin typeface="Adobe Heiti Std R" pitchFamily="34" charset="-128"/>
              <a:ea typeface="Adobe Heiti Std R" pitchFamily="34" charset="-128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2996952"/>
            <a:ext cx="5328592" cy="1123712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St</a:t>
            </a:r>
            <a:r>
              <a:rPr lang="en-AU" sz="2000" dirty="0" err="1" smtClean="0">
                <a:latin typeface="Arial"/>
                <a:ea typeface="Adobe Heiti Std R" pitchFamily="34" charset="-128"/>
                <a:cs typeface="Arial"/>
              </a:rPr>
              <a:t>ü</a:t>
            </a:r>
            <a:r>
              <a:rPr lang="en-AU" sz="2000" dirty="0" err="1" smtClean="0">
                <a:latin typeface="Arial" pitchFamily="34" charset="0"/>
                <a:ea typeface="Adobe Fan Heiti Std B"/>
                <a:cs typeface="Arial" pitchFamily="34" charset="0"/>
              </a:rPr>
              <a:t>ck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Berliner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Apfeltasche</a:t>
            </a:r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4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6732240" y="37170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Und was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trinken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092280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Und was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öchten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Sie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 </a:t>
            </a:r>
            <a:r>
              <a:rPr lang="en-AU" dirty="0" err="1" smtClean="0">
                <a:latin typeface="Arial"/>
                <a:ea typeface="Adobe Heiti Std R" pitchFamily="34" charset="-128"/>
                <a:cs typeface="Arial"/>
              </a:rPr>
              <a:t>trinken</a:t>
            </a:r>
            <a:r>
              <a:rPr lang="en-AU" dirty="0" smtClean="0">
                <a:latin typeface="Arial"/>
                <a:ea typeface="Adobe Heiti Std R" pitchFamily="34" charset="-128"/>
                <a:cs typeface="Arial"/>
              </a:rPr>
              <a:t>?</a:t>
            </a: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832648" cy="1123712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Ich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nehme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Tasse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...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Kaffee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/Tee/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Kakao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</a:p>
          <a:p>
            <a:pPr algn="ctr"/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                  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ein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Glas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...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Orangensaft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/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Apfelsaft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...</a:t>
            </a:r>
          </a:p>
          <a:p>
            <a:pPr algn="ctr"/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236296" y="38610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Milch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164288" y="21328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08271279\AppData\Local\Microsoft\Windows\Temporary Internet Files\Content.IE5\KHDM2JPP\MC900290896[1].wmf"/>
          <p:cNvPicPr>
            <a:picLocks noChangeAspect="1" noChangeArrowheads="1"/>
          </p:cNvPicPr>
          <p:nvPr/>
        </p:nvPicPr>
        <p:blipFill>
          <a:blip r:embed="rId3" cstate="print"/>
          <a:srcRect t="23142" r="43871" b="-7996"/>
          <a:stretch>
            <a:fillRect/>
          </a:stretch>
        </p:blipFill>
        <p:spPr bwMode="auto">
          <a:xfrm>
            <a:off x="251520" y="1916832"/>
            <a:ext cx="936104" cy="2376264"/>
          </a:xfrm>
          <a:prstGeom prst="rect">
            <a:avLst/>
          </a:prstGeom>
          <a:noFill/>
        </p:spPr>
      </p:pic>
      <p:pic>
        <p:nvPicPr>
          <p:cNvPr id="2049" name="Picture 1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 r="34589"/>
          <a:stretch>
            <a:fillRect/>
          </a:stretch>
        </p:blipFill>
        <p:spPr bwMode="auto">
          <a:xfrm flipH="1">
            <a:off x="7740352" y="2636912"/>
            <a:ext cx="1222549" cy="17739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1772816"/>
            <a:ext cx="5688632" cy="715089"/>
          </a:xfrm>
          <a:prstGeom prst="wedgeRoundRectCallout">
            <a:avLst>
              <a:gd name="adj1" fmla="val -61047"/>
              <a:gd name="adj2" fmla="val 2949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Mit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 </a:t>
            </a:r>
            <a:r>
              <a:rPr lang="en-AU" dirty="0" err="1" smtClean="0">
                <a:latin typeface="Adobe Heiti Std R" pitchFamily="34" charset="-128"/>
                <a:ea typeface="Adobe Heiti Std R" pitchFamily="34" charset="-128"/>
              </a:rPr>
              <a:t>Milch</a:t>
            </a:r>
            <a:r>
              <a:rPr lang="en-AU" dirty="0" smtClean="0">
                <a:latin typeface="Adobe Heiti Std R" pitchFamily="34" charset="-128"/>
                <a:ea typeface="Adobe Heiti Std R" pitchFamily="34" charset="-128"/>
              </a:rPr>
              <a:t>?</a:t>
            </a:r>
            <a:endParaRPr lang="en-AU" dirty="0" smtClean="0">
              <a:latin typeface="Arial"/>
              <a:ea typeface="Adobe Heiti Std R" pitchFamily="34" charset="-128"/>
              <a:cs typeface="Arial"/>
            </a:endParaRPr>
          </a:p>
          <a:p>
            <a:pPr algn="ctr"/>
            <a:endParaRPr lang="en-AU" dirty="0" smtClean="0">
              <a:latin typeface="Prist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5696" y="3068960"/>
            <a:ext cx="5832648" cy="783193"/>
          </a:xfrm>
          <a:prstGeom prst="wedgeRoundRectCallout">
            <a:avLst>
              <a:gd name="adj1" fmla="val 60201"/>
              <a:gd name="adj2" fmla="val -4328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Ja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,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mit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Milch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,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aber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ohne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 </a:t>
            </a:r>
            <a:r>
              <a:rPr lang="en-AU" sz="2000" dirty="0" err="1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Zucker</a:t>
            </a:r>
            <a:r>
              <a:rPr lang="en-AU" sz="2000" dirty="0" smtClean="0">
                <a:latin typeface="Arial" pitchFamily="34" charset="0"/>
                <a:ea typeface="Adobe Heiti Std R" pitchFamily="34" charset="-128"/>
                <a:cs typeface="Arial" pitchFamily="34" charset="0"/>
              </a:rPr>
              <a:t>.</a:t>
            </a:r>
          </a:p>
          <a:p>
            <a:pPr algn="ctr"/>
            <a:endParaRPr lang="en-AU" sz="2000" dirty="0" smtClean="0">
              <a:latin typeface="Arial" pitchFamily="34" charset="0"/>
              <a:ea typeface="Adobe Heiti Std R" pitchFamily="34" charset="-128"/>
              <a:cs typeface="Arial" pitchFamily="34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 cstate="print"/>
          <a:stretch>
            <a:fillRect/>
          </a:stretch>
        </p:blipFill>
        <p:spPr>
          <a:xfrm>
            <a:off x="7092280" y="3501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2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410</Words>
  <Application>Microsoft Office PowerPoint</Application>
  <PresentationFormat>On-screen Show (4:3)</PresentationFormat>
  <Paragraphs>68</Paragraphs>
  <Slides>38</Slides>
  <Notes>0</Notes>
  <HiddenSlides>0</HiddenSlides>
  <MMClips>34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Kaffee und Kuchen bestellen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Kaffee und Kuchen bestellen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Vermont Secondary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Kaffee und Kuchen bestellen</dc:title>
  <dc:creator>08271279</dc:creator>
  <cp:lastModifiedBy>08271279</cp:lastModifiedBy>
  <cp:revision>60</cp:revision>
  <dcterms:created xsi:type="dcterms:W3CDTF">2012-05-31T23:47:22Z</dcterms:created>
  <dcterms:modified xsi:type="dcterms:W3CDTF">2012-06-07T03:10:39Z</dcterms:modified>
</cp:coreProperties>
</file>